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6858000" cx="9906000"/>
  <p:notesSz cx="6805600" cy="9939325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>
        <p15:guide id="1" orient="horz" pos="3130">
          <p15:clr>
            <a:srgbClr val="000000"/>
          </p15:clr>
        </p15:guide>
        <p15:guide id="2" pos="2143">
          <p15:clr>
            <a:srgbClr val="000000"/>
          </p15:clr>
        </p15:guide>
      </p15:notesGuideLst>
    </p:ext>
    <p:ext uri="http://customooxmlschemas.google.com/">
      <go:slidesCustomData xmlns:go="http://customooxmlschemas.google.com/" r:id="rId21" roundtripDataSignature="AMtx7mi/Z4lOmppQV2SgjnC+mjAepC2lD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CF482E6-541F-452D-8136-590E736033A8}">
  <a:tblStyle styleId="{1CF482E6-541F-452D-8136-590E736033A8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1503199E-A8BA-4E8B-B237-D97250E2927F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fill>
          <a:solidFill>
            <a:srgbClr val="F0F0F0"/>
          </a:solidFill>
        </a:fill>
      </a:tcStyle>
    </a:band1H>
    <a:band2H>
      <a:tcTxStyle/>
    </a:band2H>
    <a:band1V>
      <a:tcTxStyle/>
      <a:tcStyle>
        <a:fill>
          <a:solidFill>
            <a:srgbClr val="F0F0F0"/>
          </a:solidFill>
        </a:fill>
      </a:tcStyle>
    </a:band1V>
    <a:band2V>
      <a:tcTxStyle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l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3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12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3130" orient="horz"/>
        <p:guide pos="2143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customschemas.google.com/relationships/presentationmetadata" Target="meta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49099" cy="4969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54939" y="0"/>
            <a:ext cx="2949099" cy="4969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712788" y="746125"/>
            <a:ext cx="5380037" cy="372586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0562" y="4721186"/>
            <a:ext cx="5444490" cy="44727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440646"/>
            <a:ext cx="2949099" cy="4969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54939" y="9440646"/>
            <a:ext cx="2949099" cy="4969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:notes"/>
          <p:cNvSpPr txBox="1"/>
          <p:nvPr>
            <p:ph idx="1" type="body"/>
          </p:nvPr>
        </p:nvSpPr>
        <p:spPr>
          <a:xfrm>
            <a:off x="680562" y="4721186"/>
            <a:ext cx="5444490" cy="44727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" name="Google Shape;23;p1:notes"/>
          <p:cNvSpPr/>
          <p:nvPr>
            <p:ph idx="2" type="sldImg"/>
          </p:nvPr>
        </p:nvSpPr>
        <p:spPr>
          <a:xfrm>
            <a:off x="712788" y="746125"/>
            <a:ext cx="5380037" cy="372586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05c4a8c63_1_103:notes"/>
          <p:cNvSpPr txBox="1"/>
          <p:nvPr>
            <p:ph idx="1" type="body"/>
          </p:nvPr>
        </p:nvSpPr>
        <p:spPr>
          <a:xfrm>
            <a:off x="680562" y="4721186"/>
            <a:ext cx="5444400" cy="44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6" name="Google Shape;116;gc05c4a8c63_1_103:notes"/>
          <p:cNvSpPr/>
          <p:nvPr>
            <p:ph idx="2" type="sldImg"/>
          </p:nvPr>
        </p:nvSpPr>
        <p:spPr>
          <a:xfrm>
            <a:off x="712788" y="746125"/>
            <a:ext cx="5380037" cy="372586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c05c4a8c63_1_10:notes"/>
          <p:cNvSpPr txBox="1"/>
          <p:nvPr>
            <p:ph idx="1" type="body"/>
          </p:nvPr>
        </p:nvSpPr>
        <p:spPr>
          <a:xfrm>
            <a:off x="680562" y="4721186"/>
            <a:ext cx="5444400" cy="44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5" name="Google Shape;125;gc05c4a8c63_1_10:notes"/>
          <p:cNvSpPr/>
          <p:nvPr>
            <p:ph idx="2" type="sldImg"/>
          </p:nvPr>
        </p:nvSpPr>
        <p:spPr>
          <a:xfrm>
            <a:off x="712788" y="746125"/>
            <a:ext cx="5380037" cy="372586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05c4a8c63_1_14:notes"/>
          <p:cNvSpPr txBox="1"/>
          <p:nvPr>
            <p:ph idx="1" type="body"/>
          </p:nvPr>
        </p:nvSpPr>
        <p:spPr>
          <a:xfrm>
            <a:off x="680562" y="4721186"/>
            <a:ext cx="5444400" cy="44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" name="Google Shape;138;gc05c4a8c63_1_14:notes"/>
          <p:cNvSpPr/>
          <p:nvPr>
            <p:ph idx="2" type="sldImg"/>
          </p:nvPr>
        </p:nvSpPr>
        <p:spPr>
          <a:xfrm>
            <a:off x="712788" y="746125"/>
            <a:ext cx="5380037" cy="372586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05c4a8c63_1_18:notes"/>
          <p:cNvSpPr txBox="1"/>
          <p:nvPr>
            <p:ph idx="1" type="body"/>
          </p:nvPr>
        </p:nvSpPr>
        <p:spPr>
          <a:xfrm>
            <a:off x="680562" y="4721186"/>
            <a:ext cx="5444400" cy="44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0" name="Google Shape;150;gc05c4a8c63_1_18:notes"/>
          <p:cNvSpPr/>
          <p:nvPr>
            <p:ph idx="2" type="sldImg"/>
          </p:nvPr>
        </p:nvSpPr>
        <p:spPr>
          <a:xfrm>
            <a:off x="712788" y="746125"/>
            <a:ext cx="5380037" cy="372586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c05c4a8c63_1_22:notes"/>
          <p:cNvSpPr txBox="1"/>
          <p:nvPr>
            <p:ph idx="1" type="body"/>
          </p:nvPr>
        </p:nvSpPr>
        <p:spPr>
          <a:xfrm>
            <a:off x="680562" y="4721186"/>
            <a:ext cx="5444400" cy="44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9" name="Google Shape;159;gc05c4a8c63_1_22:notes"/>
          <p:cNvSpPr/>
          <p:nvPr>
            <p:ph idx="2" type="sldImg"/>
          </p:nvPr>
        </p:nvSpPr>
        <p:spPr>
          <a:xfrm>
            <a:off x="712788" y="746125"/>
            <a:ext cx="5380037" cy="372586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:notes"/>
          <p:cNvSpPr txBox="1"/>
          <p:nvPr>
            <p:ph idx="1" type="body"/>
          </p:nvPr>
        </p:nvSpPr>
        <p:spPr>
          <a:xfrm>
            <a:off x="680562" y="4721186"/>
            <a:ext cx="5444490" cy="44727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" name="Google Shape;30;p2:notes"/>
          <p:cNvSpPr/>
          <p:nvPr>
            <p:ph idx="2" type="sldImg"/>
          </p:nvPr>
        </p:nvSpPr>
        <p:spPr>
          <a:xfrm>
            <a:off x="712788" y="746125"/>
            <a:ext cx="5380037" cy="372586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c05c4a8c63_1_2:notes"/>
          <p:cNvSpPr txBox="1"/>
          <p:nvPr>
            <p:ph idx="1" type="body"/>
          </p:nvPr>
        </p:nvSpPr>
        <p:spPr>
          <a:xfrm>
            <a:off x="680562" y="4721186"/>
            <a:ext cx="5444400" cy="44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" name="Google Shape;40;gc05c4a8c63_1_2:notes"/>
          <p:cNvSpPr/>
          <p:nvPr>
            <p:ph idx="2" type="sldImg"/>
          </p:nvPr>
        </p:nvSpPr>
        <p:spPr>
          <a:xfrm>
            <a:off x="712788" y="746125"/>
            <a:ext cx="5380037" cy="372586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c05c4a8c63_1_26:notes"/>
          <p:cNvSpPr txBox="1"/>
          <p:nvPr>
            <p:ph idx="1" type="body"/>
          </p:nvPr>
        </p:nvSpPr>
        <p:spPr>
          <a:xfrm>
            <a:off x="680562" y="4721186"/>
            <a:ext cx="5444400" cy="44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9" name="Google Shape;49;gc05c4a8c63_1_26:notes"/>
          <p:cNvSpPr/>
          <p:nvPr>
            <p:ph idx="2" type="sldImg"/>
          </p:nvPr>
        </p:nvSpPr>
        <p:spPr>
          <a:xfrm>
            <a:off x="712788" y="746125"/>
            <a:ext cx="5380037" cy="372586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c05c4a8c63_1_6:notes"/>
          <p:cNvSpPr txBox="1"/>
          <p:nvPr>
            <p:ph idx="1" type="body"/>
          </p:nvPr>
        </p:nvSpPr>
        <p:spPr>
          <a:xfrm>
            <a:off x="680562" y="4721186"/>
            <a:ext cx="5444400" cy="44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9" name="Google Shape;59;gc05c4a8c63_1_6:notes"/>
          <p:cNvSpPr/>
          <p:nvPr>
            <p:ph idx="2" type="sldImg"/>
          </p:nvPr>
        </p:nvSpPr>
        <p:spPr>
          <a:xfrm>
            <a:off x="712788" y="746125"/>
            <a:ext cx="5380037" cy="372586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05c4a8c63_2_6:notes"/>
          <p:cNvSpPr txBox="1"/>
          <p:nvPr>
            <p:ph idx="1" type="body"/>
          </p:nvPr>
        </p:nvSpPr>
        <p:spPr>
          <a:xfrm>
            <a:off x="680562" y="4721186"/>
            <a:ext cx="5444400" cy="44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2" name="Google Shape;72;gc05c4a8c63_2_6:notes"/>
          <p:cNvSpPr/>
          <p:nvPr>
            <p:ph idx="2" type="sldImg"/>
          </p:nvPr>
        </p:nvSpPr>
        <p:spPr>
          <a:xfrm>
            <a:off x="712788" y="746125"/>
            <a:ext cx="5380037" cy="372586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05c4a8c63_1_99:notes"/>
          <p:cNvSpPr txBox="1"/>
          <p:nvPr>
            <p:ph idx="1" type="body"/>
          </p:nvPr>
        </p:nvSpPr>
        <p:spPr>
          <a:xfrm>
            <a:off x="680562" y="4721186"/>
            <a:ext cx="5444400" cy="44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3" name="Google Shape;83;gc05c4a8c63_1_99:notes"/>
          <p:cNvSpPr/>
          <p:nvPr>
            <p:ph idx="2" type="sldImg"/>
          </p:nvPr>
        </p:nvSpPr>
        <p:spPr>
          <a:xfrm>
            <a:off x="712788" y="746125"/>
            <a:ext cx="5380037" cy="372586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05c4a8c63_1_34:notes"/>
          <p:cNvSpPr txBox="1"/>
          <p:nvPr>
            <p:ph idx="1" type="body"/>
          </p:nvPr>
        </p:nvSpPr>
        <p:spPr>
          <a:xfrm>
            <a:off x="680562" y="4721186"/>
            <a:ext cx="5444400" cy="44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4" name="Google Shape;94;gc05c4a8c63_1_34:notes"/>
          <p:cNvSpPr/>
          <p:nvPr>
            <p:ph idx="2" type="sldImg"/>
          </p:nvPr>
        </p:nvSpPr>
        <p:spPr>
          <a:xfrm>
            <a:off x="712788" y="746125"/>
            <a:ext cx="5380037" cy="372586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c05c4a8c63_1_50:notes"/>
          <p:cNvSpPr txBox="1"/>
          <p:nvPr>
            <p:ph idx="1" type="body"/>
          </p:nvPr>
        </p:nvSpPr>
        <p:spPr>
          <a:xfrm>
            <a:off x="680562" y="4721186"/>
            <a:ext cx="5444400" cy="44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5" name="Google Shape;105;gc05c4a8c63_1_50:notes"/>
          <p:cNvSpPr/>
          <p:nvPr>
            <p:ph idx="2" type="sldImg"/>
          </p:nvPr>
        </p:nvSpPr>
        <p:spPr>
          <a:xfrm>
            <a:off x="712788" y="746125"/>
            <a:ext cx="5380037" cy="372586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>
  <p:cSld name="제목 슬라이드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제목 및 내용">
  <p:cSld name="2_제목 및 내용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5"/>
          <p:cNvSpPr/>
          <p:nvPr/>
        </p:nvSpPr>
        <p:spPr>
          <a:xfrm>
            <a:off x="0" y="6597352"/>
            <a:ext cx="9906000" cy="260648"/>
          </a:xfrm>
          <a:prstGeom prst="rect">
            <a:avLst/>
          </a:prstGeom>
          <a:gradFill>
            <a:gsLst>
              <a:gs pos="0">
                <a:srgbClr val="D2D2D2"/>
              </a:gs>
              <a:gs pos="35000">
                <a:srgbClr val="E1E1E1"/>
              </a:gs>
              <a:gs pos="100000">
                <a:srgbClr val="FAFAFA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5"/>
          <p:cNvSpPr txBox="1"/>
          <p:nvPr/>
        </p:nvSpPr>
        <p:spPr>
          <a:xfrm>
            <a:off x="4612144" y="6590870"/>
            <a:ext cx="678447" cy="2389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0" lang="ko-KR" sz="11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1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" name="Google Shape;14;p5"/>
          <p:cNvSpPr/>
          <p:nvPr/>
        </p:nvSpPr>
        <p:spPr>
          <a:xfrm>
            <a:off x="0" y="702129"/>
            <a:ext cx="9906000" cy="36000"/>
          </a:xfrm>
          <a:prstGeom prst="rect">
            <a:avLst/>
          </a:prstGeom>
          <a:gradFill>
            <a:gsLst>
              <a:gs pos="0">
                <a:srgbClr val="F6F9FC"/>
              </a:gs>
              <a:gs pos="80000">
                <a:srgbClr val="411B54"/>
              </a:gs>
              <a:gs pos="100000">
                <a:srgbClr val="3D1C52"/>
              </a:gs>
            </a:gsLst>
            <a:lin ang="15600000" scaled="0"/>
          </a:gra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5"/>
          <p:cNvSpPr txBox="1"/>
          <p:nvPr/>
        </p:nvSpPr>
        <p:spPr>
          <a:xfrm>
            <a:off x="3901479" y="182738"/>
            <a:ext cx="5754150" cy="4333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ko-KR" sz="2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구현화면</a:t>
            </a:r>
            <a:endParaRPr b="1" i="0" sz="2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>
  <p:cSld name="제목 및 내용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6"/>
          <p:cNvSpPr/>
          <p:nvPr/>
        </p:nvSpPr>
        <p:spPr>
          <a:xfrm>
            <a:off x="0" y="6597352"/>
            <a:ext cx="9906000" cy="260648"/>
          </a:xfrm>
          <a:prstGeom prst="rect">
            <a:avLst/>
          </a:prstGeom>
          <a:gradFill>
            <a:gsLst>
              <a:gs pos="0">
                <a:srgbClr val="D2D2D2"/>
              </a:gs>
              <a:gs pos="35000">
                <a:srgbClr val="E1E1E1"/>
              </a:gs>
              <a:gs pos="100000">
                <a:srgbClr val="FAFAFA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6"/>
          <p:cNvSpPr txBox="1"/>
          <p:nvPr/>
        </p:nvSpPr>
        <p:spPr>
          <a:xfrm>
            <a:off x="4612144" y="6590870"/>
            <a:ext cx="678447" cy="2389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0" lang="ko-KR" sz="11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1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9" name="Google Shape;19;p6"/>
          <p:cNvPicPr preferRelativeResize="0"/>
          <p:nvPr/>
        </p:nvPicPr>
        <p:blipFill rotWithShape="1">
          <a:blip r:embed="rId2">
            <a:alphaModFix/>
          </a:blip>
          <a:srcRect b="0" l="0" r="0" t="6913"/>
          <a:stretch/>
        </p:blipFill>
        <p:spPr>
          <a:xfrm>
            <a:off x="6327320" y="-254"/>
            <a:ext cx="3578679" cy="70238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6"/>
          <p:cNvSpPr/>
          <p:nvPr/>
        </p:nvSpPr>
        <p:spPr>
          <a:xfrm>
            <a:off x="0" y="702129"/>
            <a:ext cx="9906000" cy="36000"/>
          </a:xfrm>
          <a:prstGeom prst="rect">
            <a:avLst/>
          </a:prstGeom>
          <a:gradFill>
            <a:gsLst>
              <a:gs pos="0">
                <a:srgbClr val="F6F9FC"/>
              </a:gs>
              <a:gs pos="80000">
                <a:srgbClr val="411B54"/>
              </a:gs>
              <a:gs pos="100000">
                <a:srgbClr val="3D1C52"/>
              </a:gs>
            </a:gsLst>
            <a:lin ang="15600000" scaled="0"/>
          </a:gra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"/>
          <p:cNvSpPr txBox="1"/>
          <p:nvPr/>
        </p:nvSpPr>
        <p:spPr>
          <a:xfrm>
            <a:off x="1984257" y="2051780"/>
            <a:ext cx="6161386" cy="661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840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ko-KR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구현결과화면</a:t>
            </a:r>
            <a:endParaRPr b="1" i="0" sz="4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oj-2-01" id="26" name="Google Shape;2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1315372" y="2698105"/>
            <a:ext cx="7478810" cy="49429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1"/>
          <p:cNvSpPr txBox="1"/>
          <p:nvPr/>
        </p:nvSpPr>
        <p:spPr>
          <a:xfrm>
            <a:off x="1187116" y="4507993"/>
            <a:ext cx="7607066" cy="12347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56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ko-KR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2조</a:t>
            </a:r>
            <a:endParaRPr b="1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156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ko-KR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김혜인,  이푸른, 김정회, 황태현, 김정권</a:t>
            </a:r>
            <a:endParaRPr b="1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8" name="Google Shape;118;gc05c4a8c63_1_103"/>
          <p:cNvGraphicFramePr/>
          <p:nvPr/>
        </p:nvGraphicFramePr>
        <p:xfrm>
          <a:off x="197854" y="9874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{1CF482E6-541F-452D-8136-590E736033A8}</a:tableStyleId>
              </a:tblPr>
              <a:tblGrid>
                <a:gridCol w="1383750"/>
                <a:gridCol w="1963325"/>
                <a:gridCol w="1157225"/>
                <a:gridCol w="4822875"/>
              </a:tblGrid>
              <a:tr h="378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Mypage-delete_pr</a:t>
                      </a:r>
                      <a:endParaRPr sz="11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 설명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회원 탈퇴후 멤버 테이블에서 삭제 처리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30150">
                <a:tc gridSpan="4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t/>
                      </a:r>
                      <a:endParaRPr b="0" i="0" sz="10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</a:tbl>
          </a:graphicData>
        </a:graphic>
      </p:graphicFrame>
      <p:pic>
        <p:nvPicPr>
          <p:cNvPr id="119" name="Google Shape;119;gc05c4a8c63_1_10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9867" y="1518653"/>
            <a:ext cx="4381650" cy="4977158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c05c4a8c63_1_103"/>
          <p:cNvSpPr/>
          <p:nvPr/>
        </p:nvSpPr>
        <p:spPr>
          <a:xfrm>
            <a:off x="915323" y="4007232"/>
            <a:ext cx="3856616" cy="2221144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gc05c4a8c63_1_103"/>
          <p:cNvSpPr/>
          <p:nvPr/>
        </p:nvSpPr>
        <p:spPr>
          <a:xfrm>
            <a:off x="807311" y="3897668"/>
            <a:ext cx="216024" cy="219125"/>
          </a:xfrm>
          <a:prstGeom prst="flowChartConnector">
            <a:avLst/>
          </a:prstGeom>
          <a:solidFill>
            <a:schemeClr val="lt1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0" sz="1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22" name="Google Shape;122;gc05c4a8c63_1_103"/>
          <p:cNvGraphicFramePr/>
          <p:nvPr/>
        </p:nvGraphicFramePr>
        <p:xfrm>
          <a:off x="6862194" y="16665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{1503199E-A8BA-4E8B-B237-D97250E2927F}</a:tableStyleId>
              </a:tblPr>
              <a:tblGrid>
                <a:gridCol w="444650"/>
                <a:gridCol w="2172700"/>
              </a:tblGrid>
              <a:tr h="268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NO</a:t>
                      </a:r>
                      <a:endParaRPr sz="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 아이디, 비밀번호 확인후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MEMBER 테이블에서 삭제처리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7" name="Google Shape;127;gc05c4a8c63_1_10"/>
          <p:cNvGraphicFramePr/>
          <p:nvPr/>
        </p:nvGraphicFramePr>
        <p:xfrm>
          <a:off x="358762" y="9874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{1CF482E6-541F-452D-8136-590E736033A8}</a:tableStyleId>
              </a:tblPr>
              <a:tblGrid>
                <a:gridCol w="1363175"/>
                <a:gridCol w="1934125"/>
                <a:gridCol w="1140025"/>
                <a:gridCol w="4751150"/>
              </a:tblGrid>
              <a:tr h="378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BBSList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 설명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카테고리내 게시글 검색 및 검색 옵션, 게시글 페이지로 이동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30150">
                <a:tc gridSpan="4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t/>
                      </a:r>
                      <a:endParaRPr b="0" i="0" sz="10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</a:tbl>
          </a:graphicData>
        </a:graphic>
      </p:graphicFrame>
      <p:pic>
        <p:nvPicPr>
          <p:cNvPr id="128" name="Google Shape;128;gc05c4a8c63_1_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8950" y="1409350"/>
            <a:ext cx="4191061" cy="508646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gc05c4a8c63_1_10"/>
          <p:cNvSpPr/>
          <p:nvPr/>
        </p:nvSpPr>
        <p:spPr>
          <a:xfrm>
            <a:off x="1275795" y="3087149"/>
            <a:ext cx="3856616" cy="3408661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gc05c4a8c63_1_10"/>
          <p:cNvSpPr/>
          <p:nvPr/>
        </p:nvSpPr>
        <p:spPr>
          <a:xfrm>
            <a:off x="1354479" y="3285559"/>
            <a:ext cx="1380001" cy="402589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gc05c4a8c63_1_10"/>
          <p:cNvSpPr/>
          <p:nvPr/>
        </p:nvSpPr>
        <p:spPr>
          <a:xfrm>
            <a:off x="1351106" y="3760948"/>
            <a:ext cx="3478905" cy="1046336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gc05c4a8c63_1_10"/>
          <p:cNvSpPr/>
          <p:nvPr/>
        </p:nvSpPr>
        <p:spPr>
          <a:xfrm>
            <a:off x="1243094" y="3688148"/>
            <a:ext cx="216024" cy="219125"/>
          </a:xfrm>
          <a:prstGeom prst="flowChartConnector">
            <a:avLst/>
          </a:prstGeom>
          <a:solidFill>
            <a:schemeClr val="lt1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b="1" i="0" sz="1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gc05c4a8c63_1_10"/>
          <p:cNvSpPr/>
          <p:nvPr/>
        </p:nvSpPr>
        <p:spPr>
          <a:xfrm>
            <a:off x="1151433" y="2950727"/>
            <a:ext cx="216024" cy="219125"/>
          </a:xfrm>
          <a:prstGeom prst="flowChartConnector">
            <a:avLst/>
          </a:prstGeom>
          <a:solidFill>
            <a:schemeClr val="lt1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0" sz="1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gc05c4a8c63_1_10"/>
          <p:cNvSpPr/>
          <p:nvPr/>
        </p:nvSpPr>
        <p:spPr>
          <a:xfrm>
            <a:off x="1230117" y="3212759"/>
            <a:ext cx="216024" cy="219125"/>
          </a:xfrm>
          <a:prstGeom prst="flowChartConnector">
            <a:avLst/>
          </a:prstGeom>
          <a:solidFill>
            <a:schemeClr val="lt1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1" i="0" sz="1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35" name="Google Shape;135;gc05c4a8c63_1_10"/>
          <p:cNvGraphicFramePr/>
          <p:nvPr/>
        </p:nvGraphicFramePr>
        <p:xfrm>
          <a:off x="6602136" y="16665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{1503199E-A8BA-4E8B-B237-D97250E2927F}</a:tableStyleId>
              </a:tblPr>
              <a:tblGrid>
                <a:gridCol w="488850"/>
                <a:gridCol w="2388575"/>
              </a:tblGrid>
              <a:tr h="268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NO</a:t>
                      </a:r>
                      <a:endParaRPr sz="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카테고리별 게시판 리스트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2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내용, 제목으로 검색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3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옵션을 체크하여 검색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0" name="Google Shape;140;gc05c4a8c63_1_14"/>
          <p:cNvGraphicFramePr/>
          <p:nvPr/>
        </p:nvGraphicFramePr>
        <p:xfrm>
          <a:off x="291085" y="9874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{1CF482E6-541F-452D-8136-590E736033A8}</a:tableStyleId>
              </a:tblPr>
              <a:tblGrid>
                <a:gridCol w="1363175"/>
                <a:gridCol w="1934125"/>
                <a:gridCol w="1140025"/>
                <a:gridCol w="4751150"/>
              </a:tblGrid>
              <a:tr h="378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BBSView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 설명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게시글 상세보기 댓글 작성  게시판으로 이동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30150">
                <a:tc gridSpan="4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t/>
                      </a:r>
                      <a:endParaRPr b="0" i="0" sz="10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</a:tbl>
          </a:graphicData>
        </a:graphic>
      </p:graphicFrame>
      <p:pic>
        <p:nvPicPr>
          <p:cNvPr id="141" name="Google Shape;141;gc05c4a8c63_1_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8048" y="1388322"/>
            <a:ext cx="4332741" cy="32188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gc05c4a8c63_1_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5322" y="4458131"/>
            <a:ext cx="4573373" cy="1568741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gc05c4a8c63_1_14"/>
          <p:cNvSpPr/>
          <p:nvPr/>
        </p:nvSpPr>
        <p:spPr>
          <a:xfrm>
            <a:off x="1906784" y="2625558"/>
            <a:ext cx="3856616" cy="2282084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gc05c4a8c63_1_14"/>
          <p:cNvSpPr/>
          <p:nvPr/>
        </p:nvSpPr>
        <p:spPr>
          <a:xfrm>
            <a:off x="1898232" y="4962112"/>
            <a:ext cx="3856616" cy="1178778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45" name="Google Shape;145;gc05c4a8c63_1_14"/>
          <p:cNvGraphicFramePr/>
          <p:nvPr/>
        </p:nvGraphicFramePr>
        <p:xfrm>
          <a:off x="6602136" y="16665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{1503199E-A8BA-4E8B-B237-D97250E2927F}</a:tableStyleId>
              </a:tblPr>
              <a:tblGrid>
                <a:gridCol w="488850"/>
                <a:gridCol w="2388575"/>
              </a:tblGrid>
              <a:tr h="268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NO</a:t>
                      </a:r>
                      <a:endParaRPr sz="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다른 사람이 작성한 게시글 상세보기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2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게시글에 댓글달기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46" name="Google Shape;146;gc05c4a8c63_1_14"/>
          <p:cNvSpPr/>
          <p:nvPr/>
        </p:nvSpPr>
        <p:spPr>
          <a:xfrm>
            <a:off x="1753307" y="2488761"/>
            <a:ext cx="216024" cy="219125"/>
          </a:xfrm>
          <a:prstGeom prst="flowChartConnector">
            <a:avLst/>
          </a:prstGeom>
          <a:solidFill>
            <a:schemeClr val="lt1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0" sz="1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gc05c4a8c63_1_14"/>
          <p:cNvSpPr/>
          <p:nvPr/>
        </p:nvSpPr>
        <p:spPr>
          <a:xfrm>
            <a:off x="1798772" y="4881114"/>
            <a:ext cx="216024" cy="219125"/>
          </a:xfrm>
          <a:prstGeom prst="flowChartConnector">
            <a:avLst/>
          </a:prstGeom>
          <a:solidFill>
            <a:schemeClr val="lt1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1" i="0" sz="1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2" name="Google Shape;152;gc05c4a8c63_1_18"/>
          <p:cNvGraphicFramePr/>
          <p:nvPr/>
        </p:nvGraphicFramePr>
        <p:xfrm>
          <a:off x="336550" y="9874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{1CF482E6-541F-452D-8136-590E736033A8}</a:tableStyleId>
              </a:tblPr>
              <a:tblGrid>
                <a:gridCol w="1363175"/>
                <a:gridCol w="1934125"/>
                <a:gridCol w="1140025"/>
                <a:gridCol w="4751150"/>
              </a:tblGrid>
              <a:tr h="402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write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 설명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게시글 작성 후 BBS테이블에 입력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30150">
                <a:tc gridSpan="4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t/>
                      </a:r>
                      <a:endParaRPr b="0" i="0" sz="10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</a:tbl>
          </a:graphicData>
        </a:graphic>
      </p:graphicFrame>
      <p:pic>
        <p:nvPicPr>
          <p:cNvPr id="153" name="Google Shape;153;gc05c4a8c63_1_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0162" y="1577474"/>
            <a:ext cx="3926637" cy="4721726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gc05c4a8c63_1_18"/>
          <p:cNvSpPr/>
          <p:nvPr/>
        </p:nvSpPr>
        <p:spPr>
          <a:xfrm>
            <a:off x="1415988" y="3213768"/>
            <a:ext cx="3856616" cy="2779390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55" name="Google Shape;155;gc05c4a8c63_1_18"/>
          <p:cNvGraphicFramePr/>
          <p:nvPr/>
        </p:nvGraphicFramePr>
        <p:xfrm>
          <a:off x="6862194" y="16665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{1503199E-A8BA-4E8B-B237-D97250E2927F}</a:tableStyleId>
              </a:tblPr>
              <a:tblGrid>
                <a:gridCol w="444650"/>
                <a:gridCol w="2172700"/>
              </a:tblGrid>
              <a:tr h="268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NO</a:t>
                      </a:r>
                      <a:endParaRPr sz="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옵션을 체크하고 카테고리 게시판에 게시글 작성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56" name="Google Shape;156;gc05c4a8c63_1_18"/>
          <p:cNvSpPr/>
          <p:nvPr/>
        </p:nvSpPr>
        <p:spPr>
          <a:xfrm>
            <a:off x="1307976" y="3104205"/>
            <a:ext cx="216024" cy="219125"/>
          </a:xfrm>
          <a:prstGeom prst="flowChartConnector">
            <a:avLst/>
          </a:prstGeom>
          <a:solidFill>
            <a:schemeClr val="lt1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0" sz="1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1" name="Google Shape;161;gc05c4a8c63_1_22"/>
          <p:cNvGraphicFramePr/>
          <p:nvPr/>
        </p:nvGraphicFramePr>
        <p:xfrm>
          <a:off x="336550" y="9874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{1CF482E6-541F-452D-8136-590E736033A8}</a:tableStyleId>
              </a:tblPr>
              <a:tblGrid>
                <a:gridCol w="1363175"/>
                <a:gridCol w="1934125"/>
                <a:gridCol w="1140025"/>
                <a:gridCol w="4751150"/>
              </a:tblGrid>
              <a:tr h="378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200" u="none" cap="none" strike="noStrike"/>
                        <a:t>view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 설명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게시글 작성 후 수정, 삭제, 완료 처리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30150">
                <a:tc gridSpan="4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t/>
                      </a:r>
                      <a:endParaRPr b="0" i="0" sz="10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</a:tbl>
          </a:graphicData>
        </a:graphic>
      </p:graphicFrame>
      <p:pic>
        <p:nvPicPr>
          <p:cNvPr id="162" name="Google Shape;162;gc05c4a8c63_1_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8553" y="1443789"/>
            <a:ext cx="3551089" cy="4930274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gc05c4a8c63_1_22"/>
          <p:cNvSpPr/>
          <p:nvPr/>
        </p:nvSpPr>
        <p:spPr>
          <a:xfrm>
            <a:off x="1415988" y="3323330"/>
            <a:ext cx="3800372" cy="3050733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gc05c4a8c63_1_22"/>
          <p:cNvSpPr/>
          <p:nvPr/>
        </p:nvSpPr>
        <p:spPr>
          <a:xfrm>
            <a:off x="1307976" y="3104205"/>
            <a:ext cx="216024" cy="219125"/>
          </a:xfrm>
          <a:prstGeom prst="flowChartConnector">
            <a:avLst/>
          </a:prstGeom>
          <a:solidFill>
            <a:schemeClr val="lt1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0" sz="1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65" name="Google Shape;165;gc05c4a8c63_1_22"/>
          <p:cNvGraphicFramePr/>
          <p:nvPr/>
        </p:nvGraphicFramePr>
        <p:xfrm>
          <a:off x="6862194" y="16665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{1503199E-A8BA-4E8B-B237-D97250E2927F}</a:tableStyleId>
              </a:tblPr>
              <a:tblGrid>
                <a:gridCol w="444650"/>
                <a:gridCol w="2172700"/>
              </a:tblGrid>
              <a:tr h="268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NO</a:t>
                      </a:r>
                      <a:endParaRPr sz="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게시글 작성후 최종확인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수정, 삭제 가능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" name="Google Shape;32;p2"/>
          <p:cNvGraphicFramePr/>
          <p:nvPr/>
        </p:nvGraphicFramePr>
        <p:xfrm>
          <a:off x="336550" y="9874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{1CF482E6-541F-452D-8136-590E736033A8}</a:tableStyleId>
              </a:tblPr>
              <a:tblGrid>
                <a:gridCol w="1363175"/>
                <a:gridCol w="1934125"/>
                <a:gridCol w="1140025"/>
                <a:gridCol w="4751150"/>
              </a:tblGrid>
              <a:tr h="378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login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 설명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/>
                        <a:t>정보 입력 후 MEMBER 테이블에서 아이디 비밀번호 일치하는지 확인</a:t>
                      </a:r>
                      <a:endParaRPr sz="11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30150">
                <a:tc gridSpan="4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t/>
                      </a:r>
                      <a:endParaRPr b="0" i="0" sz="10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</a:tbl>
          </a:graphicData>
        </a:graphic>
      </p:graphicFrame>
      <p:pic>
        <p:nvPicPr>
          <p:cNvPr id="33" name="Google Shape;3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73148" y="1873370"/>
            <a:ext cx="3179852" cy="42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2"/>
          <p:cNvSpPr txBox="1"/>
          <p:nvPr/>
        </p:nvSpPr>
        <p:spPr>
          <a:xfrm>
            <a:off x="2477168" y="3287143"/>
            <a:ext cx="500781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2"/>
          <p:cNvSpPr/>
          <p:nvPr/>
        </p:nvSpPr>
        <p:spPr>
          <a:xfrm>
            <a:off x="1643075" y="1683692"/>
            <a:ext cx="216024" cy="219125"/>
          </a:xfrm>
          <a:prstGeom prst="flowChartConnector">
            <a:avLst/>
          </a:prstGeom>
          <a:solidFill>
            <a:schemeClr val="lt1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0" sz="1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2"/>
          <p:cNvSpPr/>
          <p:nvPr/>
        </p:nvSpPr>
        <p:spPr>
          <a:xfrm>
            <a:off x="1817164" y="1874781"/>
            <a:ext cx="3073618" cy="4265789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7" name="Google Shape;37;p2"/>
          <p:cNvGraphicFramePr/>
          <p:nvPr/>
        </p:nvGraphicFramePr>
        <p:xfrm>
          <a:off x="6862194" y="16665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{1503199E-A8BA-4E8B-B237-D97250E2927F}</a:tableStyleId>
              </a:tblPr>
              <a:tblGrid>
                <a:gridCol w="444650"/>
                <a:gridCol w="2172700"/>
              </a:tblGrid>
              <a:tr h="268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NO</a:t>
                      </a:r>
                      <a:endParaRPr sz="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아이디, 비밀번호 입력후 MEMBER테이블에 값이 일치하면 로그인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" name="Google Shape;42;gc05c4a8c63_1_2"/>
          <p:cNvGraphicFramePr/>
          <p:nvPr/>
        </p:nvGraphicFramePr>
        <p:xfrm>
          <a:off x="336550" y="9874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{1CF482E6-541F-452D-8136-590E736033A8}</a:tableStyleId>
              </a:tblPr>
              <a:tblGrid>
                <a:gridCol w="1363175"/>
                <a:gridCol w="1934125"/>
                <a:gridCol w="1140025"/>
                <a:gridCol w="4751150"/>
              </a:tblGrid>
              <a:tr h="378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join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 설명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정보 입력 후 MEMBER 테이블에 데이터 입력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30150">
                <a:tc gridSpan="4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t/>
                      </a:r>
                      <a:endParaRPr b="0" i="0" sz="10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</a:tbl>
          </a:graphicData>
        </a:graphic>
      </p:graphicFrame>
      <p:pic>
        <p:nvPicPr>
          <p:cNvPr id="43" name="Google Shape;43;gc05c4a8c63_1_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3673" y="1637150"/>
            <a:ext cx="4156957" cy="474105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gc05c4a8c63_1_2"/>
          <p:cNvSpPr/>
          <p:nvPr/>
        </p:nvSpPr>
        <p:spPr>
          <a:xfrm>
            <a:off x="986654" y="2684476"/>
            <a:ext cx="3073618" cy="2692867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gc05c4a8c63_1_2"/>
          <p:cNvSpPr/>
          <p:nvPr/>
        </p:nvSpPr>
        <p:spPr>
          <a:xfrm>
            <a:off x="878642" y="2457303"/>
            <a:ext cx="216024" cy="219125"/>
          </a:xfrm>
          <a:prstGeom prst="flowChartConnector">
            <a:avLst/>
          </a:prstGeom>
          <a:solidFill>
            <a:schemeClr val="lt1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0" sz="1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46" name="Google Shape;46;gc05c4a8c63_1_2"/>
          <p:cNvGraphicFramePr/>
          <p:nvPr/>
        </p:nvGraphicFramePr>
        <p:xfrm>
          <a:off x="6862194" y="16665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{1503199E-A8BA-4E8B-B237-D97250E2927F}</a:tableStyleId>
              </a:tblPr>
              <a:tblGrid>
                <a:gridCol w="444650"/>
                <a:gridCol w="2172700"/>
              </a:tblGrid>
              <a:tr h="268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NO</a:t>
                      </a:r>
                      <a:endParaRPr sz="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입력받은 데이터를 테이블에 저장 후에  취미선택 페이지로 이동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1" name="Google Shape;51;gc05c4a8c63_1_26"/>
          <p:cNvGraphicFramePr/>
          <p:nvPr/>
        </p:nvGraphicFramePr>
        <p:xfrm>
          <a:off x="336550" y="9874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{1CF482E6-541F-452D-8136-590E736033A8}</a:tableStyleId>
              </a:tblPr>
              <a:tblGrid>
                <a:gridCol w="1363175"/>
                <a:gridCol w="1934125"/>
                <a:gridCol w="1140025"/>
                <a:gridCol w="4751150"/>
              </a:tblGrid>
              <a:tr h="378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hobby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 설명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회원가입 중 취미 선택 후 HOBBY테이블에 입력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30150">
                <a:tc gridSpan="4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t/>
                      </a:r>
                      <a:endParaRPr b="0" i="0" sz="10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</a:tbl>
          </a:graphicData>
        </a:graphic>
      </p:graphicFrame>
      <p:pic>
        <p:nvPicPr>
          <p:cNvPr id="52" name="Google Shape;52;gc05c4a8c63_1_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8901" y="1698172"/>
            <a:ext cx="2998173" cy="474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gc05c4a8c63_1_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1539" y="1395663"/>
            <a:ext cx="4195535" cy="4984738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gc05c4a8c63_1_26"/>
          <p:cNvSpPr/>
          <p:nvPr/>
        </p:nvSpPr>
        <p:spPr>
          <a:xfrm>
            <a:off x="1288658" y="1755137"/>
            <a:ext cx="3073618" cy="4265789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gc05c4a8c63_1_26"/>
          <p:cNvSpPr/>
          <p:nvPr/>
        </p:nvSpPr>
        <p:spPr>
          <a:xfrm>
            <a:off x="1148079" y="1536012"/>
            <a:ext cx="216024" cy="219125"/>
          </a:xfrm>
          <a:prstGeom prst="flowChartConnector">
            <a:avLst/>
          </a:prstGeom>
          <a:solidFill>
            <a:schemeClr val="lt1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0" sz="1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56" name="Google Shape;56;gc05c4a8c63_1_26"/>
          <p:cNvGraphicFramePr/>
          <p:nvPr/>
        </p:nvGraphicFramePr>
        <p:xfrm>
          <a:off x="6862194" y="16665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{1503199E-A8BA-4E8B-B237-D97250E2927F}</a:tableStyleId>
              </a:tblPr>
              <a:tblGrid>
                <a:gridCol w="444650"/>
                <a:gridCol w="2172700"/>
              </a:tblGrid>
              <a:tr h="268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NO</a:t>
                      </a:r>
                      <a:endParaRPr sz="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취미 최대 5개 까지 선택 후 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HOBBY테이블에 입력하고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회원가입 완료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1" name="Google Shape;61;gc05c4a8c63_1_6"/>
          <p:cNvGraphicFramePr/>
          <p:nvPr/>
        </p:nvGraphicFramePr>
        <p:xfrm>
          <a:off x="336550" y="9874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{1CF482E6-541F-452D-8136-590E736033A8}</a:tableStyleId>
              </a:tblPr>
              <a:tblGrid>
                <a:gridCol w="1363175"/>
                <a:gridCol w="1934125"/>
                <a:gridCol w="1140025"/>
                <a:gridCol w="4751150"/>
              </a:tblGrid>
              <a:tr h="378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Main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 설명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Main화면에서 회원정보로 이동, 카테고리 이동, 카테고리별 BEST글 구현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30150">
                <a:tc gridSpan="4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t/>
                      </a:r>
                      <a:endParaRPr b="0" i="0" sz="10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</a:tbl>
          </a:graphicData>
        </a:graphic>
      </p:graphicFrame>
      <p:pic>
        <p:nvPicPr>
          <p:cNvPr id="62" name="Google Shape;62;gc05c4a8c63_1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7895" y="1475354"/>
            <a:ext cx="5149516" cy="501583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gc05c4a8c63_1_6"/>
          <p:cNvSpPr/>
          <p:nvPr/>
        </p:nvSpPr>
        <p:spPr>
          <a:xfrm>
            <a:off x="4203032" y="1684519"/>
            <a:ext cx="402672" cy="245882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gc05c4a8c63_1_6"/>
          <p:cNvSpPr/>
          <p:nvPr/>
        </p:nvSpPr>
        <p:spPr>
          <a:xfrm>
            <a:off x="1975853" y="1927824"/>
            <a:ext cx="1066800" cy="660301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gc05c4a8c63_1_6"/>
          <p:cNvSpPr/>
          <p:nvPr/>
        </p:nvSpPr>
        <p:spPr>
          <a:xfrm>
            <a:off x="1573180" y="2665760"/>
            <a:ext cx="2865135" cy="3328639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6" name="Google Shape;66;gc05c4a8c63_1_6"/>
          <p:cNvGraphicFramePr/>
          <p:nvPr/>
        </p:nvGraphicFramePr>
        <p:xfrm>
          <a:off x="6602136" y="16665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{1503199E-A8BA-4E8B-B237-D97250E2927F}</a:tableStyleId>
              </a:tblPr>
              <a:tblGrid>
                <a:gridCol w="488850"/>
                <a:gridCol w="2388575"/>
              </a:tblGrid>
              <a:tr h="268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NO</a:t>
                      </a:r>
                      <a:endParaRPr sz="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닉네임 클릭시 mypage로 이동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2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카테고리별 게시판으로 이동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3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/>
                        <a:t>회원가입시 선택한 취미</a:t>
                      </a: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별로 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추천수가 많은 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게시글 5개씩 보여주기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67" name="Google Shape;67;gc05c4a8c63_1_6"/>
          <p:cNvSpPr/>
          <p:nvPr/>
        </p:nvSpPr>
        <p:spPr>
          <a:xfrm>
            <a:off x="4044044" y="1533420"/>
            <a:ext cx="216024" cy="219125"/>
          </a:xfrm>
          <a:prstGeom prst="flowChartConnector">
            <a:avLst/>
          </a:prstGeom>
          <a:solidFill>
            <a:schemeClr val="lt1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0" sz="1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gc05c4a8c63_1_6"/>
          <p:cNvSpPr/>
          <p:nvPr/>
        </p:nvSpPr>
        <p:spPr>
          <a:xfrm>
            <a:off x="1822376" y="1820838"/>
            <a:ext cx="216024" cy="219125"/>
          </a:xfrm>
          <a:prstGeom prst="flowChartConnector">
            <a:avLst/>
          </a:prstGeom>
          <a:solidFill>
            <a:schemeClr val="lt1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1" i="0" sz="1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gc05c4a8c63_1_6"/>
          <p:cNvSpPr/>
          <p:nvPr/>
        </p:nvSpPr>
        <p:spPr>
          <a:xfrm>
            <a:off x="1375479" y="2588125"/>
            <a:ext cx="216024" cy="219125"/>
          </a:xfrm>
          <a:prstGeom prst="flowChartConnector">
            <a:avLst/>
          </a:prstGeom>
          <a:solidFill>
            <a:schemeClr val="lt1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b="1" i="0" sz="1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4" name="Google Shape;74;gc05c4a8c63_2_6"/>
          <p:cNvGraphicFramePr/>
          <p:nvPr/>
        </p:nvGraphicFramePr>
        <p:xfrm>
          <a:off x="336550" y="9874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{1CF482E6-541F-452D-8136-590E736033A8}</a:tableStyleId>
              </a:tblPr>
              <a:tblGrid>
                <a:gridCol w="1363175"/>
                <a:gridCol w="1934125"/>
                <a:gridCol w="1140025"/>
                <a:gridCol w="4751150"/>
              </a:tblGrid>
              <a:tr h="378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Mypage</a:t>
                      </a:r>
                      <a:endParaRPr sz="11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 설명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Mypage에서 회원가입 정보확인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30150">
                <a:tc gridSpan="4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t/>
                      </a:r>
                      <a:endParaRPr b="0" i="0" sz="10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</a:tbl>
          </a:graphicData>
        </a:graphic>
      </p:graphicFrame>
      <p:pic>
        <p:nvPicPr>
          <p:cNvPr id="75" name="Google Shape;75;gc05c4a8c63_2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0975" y="1484850"/>
            <a:ext cx="4105467" cy="4945253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gc05c4a8c63_2_6"/>
          <p:cNvSpPr/>
          <p:nvPr/>
        </p:nvSpPr>
        <p:spPr>
          <a:xfrm>
            <a:off x="1166070" y="4018327"/>
            <a:ext cx="3196206" cy="2223082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gc05c4a8c63_2_6"/>
          <p:cNvSpPr/>
          <p:nvPr/>
        </p:nvSpPr>
        <p:spPr>
          <a:xfrm>
            <a:off x="1035846" y="3847913"/>
            <a:ext cx="216024" cy="219125"/>
          </a:xfrm>
          <a:prstGeom prst="flowChartConnector">
            <a:avLst/>
          </a:prstGeom>
          <a:solidFill>
            <a:schemeClr val="lt1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0" sz="1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gc05c4a8c63_2_6"/>
          <p:cNvSpPr/>
          <p:nvPr/>
        </p:nvSpPr>
        <p:spPr>
          <a:xfrm>
            <a:off x="336550" y="4228051"/>
            <a:ext cx="721508" cy="1079129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gc05c4a8c63_2_6"/>
          <p:cNvSpPr/>
          <p:nvPr/>
        </p:nvSpPr>
        <p:spPr>
          <a:xfrm>
            <a:off x="228538" y="4052782"/>
            <a:ext cx="216024" cy="219125"/>
          </a:xfrm>
          <a:prstGeom prst="flowChartConnector">
            <a:avLst/>
          </a:prstGeom>
          <a:solidFill>
            <a:schemeClr val="lt1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1" i="0" sz="1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80" name="Google Shape;80;gc05c4a8c63_2_6"/>
          <p:cNvGraphicFramePr/>
          <p:nvPr/>
        </p:nvGraphicFramePr>
        <p:xfrm>
          <a:off x="6862194" y="16665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{1503199E-A8BA-4E8B-B237-D97250E2927F}</a:tableStyleId>
              </a:tblPr>
              <a:tblGrid>
                <a:gridCol w="444650"/>
                <a:gridCol w="2172700"/>
              </a:tblGrid>
              <a:tr h="268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NO</a:t>
                      </a:r>
                      <a:endParaRPr sz="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회원정보 출력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2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카테고리별로 페이지 이동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5" name="Google Shape;85;gc05c4a8c63_1_99"/>
          <p:cNvGraphicFramePr/>
          <p:nvPr/>
        </p:nvGraphicFramePr>
        <p:xfrm>
          <a:off x="336550" y="9874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{1CF482E6-541F-452D-8136-590E736033A8}</a:tableStyleId>
              </a:tblPr>
              <a:tblGrid>
                <a:gridCol w="1363175"/>
                <a:gridCol w="1934125"/>
                <a:gridCol w="1140025"/>
                <a:gridCol w="4751150"/>
              </a:tblGrid>
              <a:tr h="378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Mypage-</a:t>
                      </a:r>
                      <a:r>
                        <a:rPr b="0" i="1" lang="ko-KR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view_bbs_pr</a:t>
                      </a:r>
                      <a:endParaRPr sz="11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 설명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Mypage에서 내가 작성한 게시글 보기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30150">
                <a:tc gridSpan="4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t/>
                      </a:r>
                      <a:endParaRPr b="0" i="0" sz="10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</a:tbl>
          </a:graphicData>
        </a:graphic>
      </p:graphicFrame>
      <p:pic>
        <p:nvPicPr>
          <p:cNvPr id="86" name="Google Shape;86;gc05c4a8c63_1_9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4019" y="1470525"/>
            <a:ext cx="4538982" cy="4946317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gc05c4a8c63_1_99"/>
          <p:cNvSpPr/>
          <p:nvPr/>
        </p:nvSpPr>
        <p:spPr>
          <a:xfrm>
            <a:off x="1301217" y="3816992"/>
            <a:ext cx="3856616" cy="2221144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gc05c4a8c63_1_99"/>
          <p:cNvSpPr/>
          <p:nvPr/>
        </p:nvSpPr>
        <p:spPr>
          <a:xfrm>
            <a:off x="1058058" y="3741622"/>
            <a:ext cx="216024" cy="219125"/>
          </a:xfrm>
          <a:prstGeom prst="flowChartConnector">
            <a:avLst/>
          </a:prstGeom>
          <a:solidFill>
            <a:schemeClr val="lt1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0" sz="1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gc05c4a8c63_1_99"/>
          <p:cNvSpPr/>
          <p:nvPr/>
        </p:nvSpPr>
        <p:spPr>
          <a:xfrm>
            <a:off x="4007431" y="3943683"/>
            <a:ext cx="216024" cy="219125"/>
          </a:xfrm>
          <a:prstGeom prst="flowChartConnector">
            <a:avLst/>
          </a:prstGeom>
          <a:solidFill>
            <a:schemeClr val="lt1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1" i="0" sz="1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gc05c4a8c63_1_99"/>
          <p:cNvSpPr/>
          <p:nvPr/>
        </p:nvSpPr>
        <p:spPr>
          <a:xfrm>
            <a:off x="4202884" y="4036502"/>
            <a:ext cx="687898" cy="1709957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91" name="Google Shape;91;gc05c4a8c63_1_99"/>
          <p:cNvGraphicFramePr/>
          <p:nvPr/>
        </p:nvGraphicFramePr>
        <p:xfrm>
          <a:off x="6862194" y="16665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{1503199E-A8BA-4E8B-B237-D97250E2927F}</a:tableStyleId>
              </a:tblPr>
              <a:tblGrid>
                <a:gridCol w="444650"/>
                <a:gridCol w="2172700"/>
              </a:tblGrid>
              <a:tr h="268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NO</a:t>
                      </a:r>
                      <a:endParaRPr sz="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카테고리별 게시판에서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내가 작성한 게시글 보기 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2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내가 작성한 게시글 수정 삭제 처리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6" name="Google Shape;96;gc05c4a8c63_1_34"/>
          <p:cNvGraphicFramePr/>
          <p:nvPr/>
        </p:nvGraphicFramePr>
        <p:xfrm>
          <a:off x="197854" y="9874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{1CF482E6-541F-452D-8136-590E736033A8}</a:tableStyleId>
              </a:tblPr>
              <a:tblGrid>
                <a:gridCol w="1383750"/>
                <a:gridCol w="1963325"/>
                <a:gridCol w="1157225"/>
                <a:gridCol w="4822875"/>
              </a:tblGrid>
              <a:tr h="378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Mypage-</a:t>
                      </a:r>
                      <a:r>
                        <a:rPr b="0" i="1" lang="ko-KR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view_comments_pr</a:t>
                      </a:r>
                      <a:endParaRPr sz="11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 설명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Mypage에서 작성한 댓글 보기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30150">
                <a:tc gridSpan="4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t/>
                      </a:r>
                      <a:endParaRPr b="0" i="0" sz="10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97" name="Google Shape;97;gc05c4a8c63_1_34"/>
          <p:cNvGraphicFramePr/>
          <p:nvPr/>
        </p:nvGraphicFramePr>
        <p:xfrm>
          <a:off x="6862194" y="16665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{1503199E-A8BA-4E8B-B237-D97250E2927F}</a:tableStyleId>
              </a:tblPr>
              <a:tblGrid>
                <a:gridCol w="444650"/>
                <a:gridCol w="2172700"/>
              </a:tblGrid>
              <a:tr h="268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NO</a:t>
                      </a:r>
                      <a:endParaRPr sz="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 게시글에 내가 작성한 댓글보기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2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작성한 댓글 수정, 삭제 기능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98" name="Google Shape;98;gc05c4a8c63_1_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6598" y="1512063"/>
            <a:ext cx="5434417" cy="4983747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gc05c4a8c63_1_34"/>
          <p:cNvSpPr/>
          <p:nvPr/>
        </p:nvSpPr>
        <p:spPr>
          <a:xfrm>
            <a:off x="1244731" y="4038231"/>
            <a:ext cx="4409587" cy="2223082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gc05c4a8c63_1_34"/>
          <p:cNvSpPr/>
          <p:nvPr/>
        </p:nvSpPr>
        <p:spPr>
          <a:xfrm>
            <a:off x="1138034" y="3819107"/>
            <a:ext cx="216024" cy="219125"/>
          </a:xfrm>
          <a:prstGeom prst="flowChartConnector">
            <a:avLst/>
          </a:prstGeom>
          <a:solidFill>
            <a:schemeClr val="lt1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0" sz="1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gc05c4a8c63_1_34"/>
          <p:cNvSpPr/>
          <p:nvPr/>
        </p:nvSpPr>
        <p:spPr>
          <a:xfrm>
            <a:off x="4861440" y="5040210"/>
            <a:ext cx="612398" cy="219124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gc05c4a8c63_1_34"/>
          <p:cNvSpPr/>
          <p:nvPr/>
        </p:nvSpPr>
        <p:spPr>
          <a:xfrm>
            <a:off x="4696082" y="4836282"/>
            <a:ext cx="216024" cy="219125"/>
          </a:xfrm>
          <a:prstGeom prst="flowChartConnector">
            <a:avLst/>
          </a:prstGeom>
          <a:solidFill>
            <a:schemeClr val="lt1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1" i="0" sz="1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7" name="Google Shape;107;gc05c4a8c63_1_50"/>
          <p:cNvGraphicFramePr/>
          <p:nvPr/>
        </p:nvGraphicFramePr>
        <p:xfrm>
          <a:off x="197854" y="9874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{1CF482E6-541F-452D-8136-590E736033A8}</a:tableStyleId>
              </a:tblPr>
              <a:tblGrid>
                <a:gridCol w="1383750"/>
                <a:gridCol w="1963325"/>
                <a:gridCol w="1157225"/>
                <a:gridCol w="4822875"/>
              </a:tblGrid>
              <a:tr h="378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Mypage-</a:t>
                      </a:r>
                      <a:r>
                        <a:rPr b="0" i="1" lang="ko-KR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update_pr</a:t>
                      </a:r>
                      <a:endParaRPr sz="11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b="0" i="0"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 설명</a:t>
                      </a:r>
                      <a:endParaRPr b="0" i="0" sz="11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Mypage에서 내정보 수정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30150">
                <a:tc gridSpan="4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Calibri"/>
                        <a:buNone/>
                      </a:pPr>
                      <a:r>
                        <a:t/>
                      </a:r>
                      <a:endParaRPr b="0" i="0" sz="10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</a:tbl>
          </a:graphicData>
        </a:graphic>
      </p:graphicFrame>
      <p:pic>
        <p:nvPicPr>
          <p:cNvPr id="108" name="Google Shape;108;gc05c4a8c63_1_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9283" y="1406358"/>
            <a:ext cx="4823717" cy="501048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gc05c4a8c63_1_50"/>
          <p:cNvSpPr/>
          <p:nvPr/>
        </p:nvSpPr>
        <p:spPr>
          <a:xfrm>
            <a:off x="1040235" y="3911600"/>
            <a:ext cx="3912765" cy="2505242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gc05c4a8c63_1_50"/>
          <p:cNvSpPr/>
          <p:nvPr/>
        </p:nvSpPr>
        <p:spPr>
          <a:xfrm>
            <a:off x="4261606" y="5972961"/>
            <a:ext cx="612398" cy="219124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gc05c4a8c63_1_50"/>
          <p:cNvSpPr/>
          <p:nvPr/>
        </p:nvSpPr>
        <p:spPr>
          <a:xfrm>
            <a:off x="1058058" y="3741622"/>
            <a:ext cx="216024" cy="219125"/>
          </a:xfrm>
          <a:prstGeom prst="flowChartConnector">
            <a:avLst/>
          </a:prstGeom>
          <a:solidFill>
            <a:schemeClr val="lt1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0" sz="1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gc05c4a8c63_1_50"/>
          <p:cNvSpPr/>
          <p:nvPr/>
        </p:nvSpPr>
        <p:spPr>
          <a:xfrm>
            <a:off x="4049051" y="5778410"/>
            <a:ext cx="216024" cy="219125"/>
          </a:xfrm>
          <a:prstGeom prst="flowChartConnector">
            <a:avLst/>
          </a:prstGeom>
          <a:solidFill>
            <a:schemeClr val="lt1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1" i="0" sz="1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13" name="Google Shape;113;gc05c4a8c63_1_50"/>
          <p:cNvGraphicFramePr/>
          <p:nvPr/>
        </p:nvGraphicFramePr>
        <p:xfrm>
          <a:off x="6602136" y="16665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{1503199E-A8BA-4E8B-B237-D97250E2927F}</a:tableStyleId>
              </a:tblPr>
              <a:tblGrid>
                <a:gridCol w="488850"/>
                <a:gridCol w="2388575"/>
              </a:tblGrid>
              <a:tr h="268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NO</a:t>
                      </a:r>
                      <a:endParaRPr sz="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800" u="none" cap="none" strike="noStrike">
                          <a:solidFill>
                            <a:schemeClr val="dk1"/>
                          </a:solidFill>
                        </a:rPr>
                        <a:t>설명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AF6"/>
                    </a:solidFill>
                  </a:tcPr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1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회원정보 수정후 MEMBER 테이블에 UPDATE 처리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2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값을 초기화 하려면 초기화,</a:t>
                      </a:r>
                      <a:endParaRPr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수정한 데이터를 확정 하려면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 수정 버튼을</a:t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 u="none" cap="none" strike="noStrike">
                          <a:solidFill>
                            <a:schemeClr val="dk1"/>
                          </a:solidFill>
                        </a:rPr>
                        <a:t>누른다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2014-06-30T02:21:22Z</dcterms:created>
  <dc:creator>Registered User</dc:creator>
</cp:coreProperties>
</file>